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6" r:id="rId1"/>
  </p:sldMasterIdLst>
  <p:notesMasterIdLst>
    <p:notesMasterId r:id="rId34"/>
  </p:notesMasterIdLst>
  <p:sldIdLst>
    <p:sldId id="380" r:id="rId2"/>
    <p:sldId id="411" r:id="rId3"/>
    <p:sldId id="381" r:id="rId4"/>
    <p:sldId id="397" r:id="rId5"/>
    <p:sldId id="412" r:id="rId6"/>
    <p:sldId id="413" r:id="rId7"/>
    <p:sldId id="421" r:id="rId8"/>
    <p:sldId id="422" r:id="rId9"/>
    <p:sldId id="423" r:id="rId10"/>
    <p:sldId id="424" r:id="rId11"/>
    <p:sldId id="409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396" r:id="rId20"/>
    <p:sldId id="410" r:id="rId21"/>
    <p:sldId id="398" r:id="rId22"/>
    <p:sldId id="399" r:id="rId23"/>
    <p:sldId id="400" r:id="rId24"/>
    <p:sldId id="401" r:id="rId25"/>
    <p:sldId id="402" r:id="rId26"/>
    <p:sldId id="404" r:id="rId27"/>
    <p:sldId id="403" r:id="rId28"/>
    <p:sldId id="405" r:id="rId29"/>
    <p:sldId id="406" r:id="rId30"/>
    <p:sldId id="407" r:id="rId31"/>
    <p:sldId id="408" r:id="rId32"/>
    <p:sldId id="357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3FC"/>
    <a:srgbClr val="A4E2F8"/>
    <a:srgbClr val="B4C7E7"/>
    <a:srgbClr val="C4FCFC"/>
    <a:srgbClr val="9A2424"/>
    <a:srgbClr val="548280"/>
    <a:srgbClr val="E1D3B8"/>
    <a:srgbClr val="2CBEFD"/>
    <a:srgbClr val="68DB13"/>
    <a:srgbClr val="FF9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0" autoAdjust="0"/>
    <p:restoredTop sz="93827" autoAdjust="0"/>
  </p:normalViewPr>
  <p:slideViewPr>
    <p:cSldViewPr snapToGrid="0">
      <p:cViewPr varScale="1">
        <p:scale>
          <a:sx n="82" d="100"/>
          <a:sy n="82" d="100"/>
        </p:scale>
        <p:origin x="86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>
        <p:scale>
          <a:sx n="66" d="100"/>
          <a:sy n="66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7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9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8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27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9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2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68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8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088F-7275-4FDF-837F-C277208A680C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7694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7CF2-8A79-4037-B0E8-FFE521E4B662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7711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C544-6C65-4E38-B0E0-951C4E84EE60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1863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1615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2F9F-5CDE-4DB0-A559-0D92017B62C1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8110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83C7-6702-48E4-B13F-9AC9C28D9551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8981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5B2D-565E-422C-8036-5BBEA99E31E2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839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91C3-A4E1-4DF1-B4F6-6A0B797E031E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4734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A94E-92ED-487C-A3A2-B99104150A45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3908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9E16-590F-47A7-AEBA-B736543C4AF4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6907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0132-1964-4DE4-886B-4C5D8C69489F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62164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4BB0-A168-403C-9595-E135FB7A2C7B}" type="datetime1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BBAD-8FB9-49DF-AAE2-11A181007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6573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9295E-B44F-4E74-939A-79A6CF1A6A60}" type="datetime1">
              <a:rPr lang="zh-CN" altLang="en-US" smtClean="0"/>
              <a:t>2021/4/7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9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 spd="slow">
    <p:push dir="u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分镜01特殊比例(夜晚)">
            <a:hlinkClick r:id="" action="ppaction://media"/>
            <a:extLst>
              <a:ext uri="{FF2B5EF4-FFF2-40B4-BE49-F238E27FC236}">
                <a16:creationId xmlns:a16="http://schemas.microsoft.com/office/drawing/2014/main" id="{DBD0AB24-EB76-4062-BA38-42DF9AB38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716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D6AC0F-5198-46A9-B4A7-B34A18B497DE}"/>
              </a:ext>
            </a:extLst>
          </p:cNvPr>
          <p:cNvSpPr txBox="1"/>
          <p:nvPr/>
        </p:nvSpPr>
        <p:spPr>
          <a:xfrm>
            <a:off x="356063" y="1614940"/>
            <a:ext cx="10271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「</a:t>
            </a: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CSS</a:t>
            </a:r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XSLT</a:t>
            </a:r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」</a:t>
            </a: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 </a:t>
            </a:r>
            <a:r>
              <a:rPr lang="zh-CN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的实践应用</a:t>
            </a:r>
            <a:endParaRPr lang="en-US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占位符 6">
            <a:extLst>
              <a:ext uri="{FF2B5EF4-FFF2-40B4-BE49-F238E27FC236}">
                <a16:creationId xmlns:a16="http://schemas.microsoft.com/office/drawing/2014/main" id="{6F24CA75-549F-48AF-80D9-D6E540666978}"/>
              </a:ext>
            </a:extLst>
          </p:cNvPr>
          <p:cNvSpPr txBox="1">
            <a:spLocks/>
          </p:cNvSpPr>
          <p:nvPr/>
        </p:nvSpPr>
        <p:spPr>
          <a:xfrm>
            <a:off x="7956662" y="3674975"/>
            <a:ext cx="3416753" cy="11616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71118207 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朱云天</a:t>
            </a:r>
            <a:endParaRPr lang="en-US" altLang="zh-CN" sz="1800" b="1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0" indent="0" algn="ctr"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71118224 </a:t>
            </a:r>
            <a:r>
              <a:rPr lang="zh-CN" altLang="en-US" sz="1800" b="1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项桂巳雨</a:t>
            </a:r>
          </a:p>
        </p:txBody>
      </p:sp>
    </p:spTree>
    <p:extLst>
      <p:ext uri="{BB962C8B-B14F-4D97-AF65-F5344CB8AC3E}">
        <p14:creationId xmlns:p14="http://schemas.microsoft.com/office/powerpoint/2010/main" val="3293703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245"/>
            <a:ext cx="12192000" cy="21692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CF29A-F9CD-4BF6-9061-109F3B46F8A8}"/>
              </a:ext>
            </a:extLst>
          </p:cNvPr>
          <p:cNvSpPr/>
          <p:nvPr/>
        </p:nvSpPr>
        <p:spPr>
          <a:xfrm>
            <a:off x="410545" y="2251783"/>
            <a:ext cx="10888826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A363EC-4E4B-4486-8754-49FA7BF5B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4"/>
          <a:stretch/>
        </p:blipFill>
        <p:spPr>
          <a:xfrm>
            <a:off x="5069631" y="3592801"/>
            <a:ext cx="2052735" cy="22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71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DDE434-DBB5-4823-AC7B-FCB6213670DF}"/>
              </a:ext>
            </a:extLst>
          </p:cNvPr>
          <p:cNvSpPr txBox="1"/>
          <p:nvPr/>
        </p:nvSpPr>
        <p:spPr>
          <a:xfrm>
            <a:off x="5601479" y="2738983"/>
            <a:ext cx="5212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CSS + </a:t>
            </a:r>
            <a:r>
              <a:rPr lang="en-US" altLang="zh-CN" sz="4800" b="1" i="1" dirty="0"/>
              <a:t>XML + HTML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7524EC-BEC3-49C5-AB0C-9DC97E38F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92" y="2127111"/>
            <a:ext cx="2086953" cy="20869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BB2881-6DBD-4CB4-967F-A43EE6F60803}"/>
              </a:ext>
            </a:extLst>
          </p:cNvPr>
          <p:cNvSpPr txBox="1"/>
          <p:nvPr/>
        </p:nvSpPr>
        <p:spPr>
          <a:xfrm>
            <a:off x="3886196" y="2755088"/>
            <a:ext cx="65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82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90C950-EF82-4563-8AB3-942136B4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40" y="1307494"/>
            <a:ext cx="8699900" cy="50453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080727-4D36-4BE1-8132-E79C15D36228}"/>
              </a:ext>
            </a:extLst>
          </p:cNvPr>
          <p:cNvSpPr txBox="1"/>
          <p:nvPr/>
        </p:nvSpPr>
        <p:spPr>
          <a:xfrm>
            <a:off x="533159" y="801278"/>
            <a:ext cx="66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CSS</a:t>
            </a:r>
            <a:r>
              <a:rPr lang="zh-CN" altLang="en-US" dirty="0"/>
              <a:t>格式化</a:t>
            </a:r>
            <a:r>
              <a:rPr lang="en-US" altLang="zh-CN" dirty="0"/>
              <a:t>XML</a:t>
            </a:r>
            <a:r>
              <a:rPr lang="zh-CN" altLang="en-US" dirty="0"/>
              <a:t>并没有很强的逻辑性，更注重排版和有效信息</a:t>
            </a:r>
          </a:p>
        </p:txBody>
      </p:sp>
    </p:spTree>
    <p:extLst>
      <p:ext uri="{BB962C8B-B14F-4D97-AF65-F5344CB8AC3E}">
        <p14:creationId xmlns:p14="http://schemas.microsoft.com/office/powerpoint/2010/main" val="1089969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080727-4D36-4BE1-8132-E79C15D36228}"/>
              </a:ext>
            </a:extLst>
          </p:cNvPr>
          <p:cNvSpPr txBox="1"/>
          <p:nvPr/>
        </p:nvSpPr>
        <p:spPr>
          <a:xfrm>
            <a:off x="420037" y="641163"/>
            <a:ext cx="9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将属性转化成元素：</a:t>
            </a:r>
            <a:endParaRPr lang="en-US" altLang="zh-CN" dirty="0"/>
          </a:p>
          <a:p>
            <a:r>
              <a:rPr lang="en-US" altLang="zh-CN" dirty="0"/>
              <a:t>	XML</a:t>
            </a:r>
            <a:r>
              <a:rPr lang="zh-CN" altLang="en-US" dirty="0"/>
              <a:t>的属性无法在浏览器中直接显示，于是只能对</a:t>
            </a:r>
            <a:r>
              <a:rPr lang="en-US" altLang="zh-CN" dirty="0"/>
              <a:t>xml</a:t>
            </a:r>
            <a:r>
              <a:rPr lang="zh-CN" altLang="en-US" dirty="0"/>
              <a:t>文件进行修改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134EC5-2F3C-449F-8BAC-7E9CDDB7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33" y="1327752"/>
            <a:ext cx="9137889" cy="1116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36F876-5DA4-4FAD-8D75-B7AB28DE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07" y="3156009"/>
            <a:ext cx="6765848" cy="3566147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2BF12CD6-9776-479B-8279-2DE1ACA626D8}"/>
              </a:ext>
            </a:extLst>
          </p:cNvPr>
          <p:cNvSpPr/>
          <p:nvPr/>
        </p:nvSpPr>
        <p:spPr>
          <a:xfrm>
            <a:off x="5854044" y="2524414"/>
            <a:ext cx="703869" cy="6315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117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080727-4D36-4BE1-8132-E79C15D36228}"/>
              </a:ext>
            </a:extLst>
          </p:cNvPr>
          <p:cNvSpPr txBox="1"/>
          <p:nvPr/>
        </p:nvSpPr>
        <p:spPr>
          <a:xfrm>
            <a:off x="420037" y="641163"/>
            <a:ext cx="94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XML</a:t>
            </a:r>
            <a:r>
              <a:rPr lang="zh-CN" altLang="en-US" dirty="0"/>
              <a:t>相应的元素进行</a:t>
            </a:r>
            <a:r>
              <a:rPr lang="en-US" altLang="zh-CN" dirty="0"/>
              <a:t>CSS</a:t>
            </a:r>
            <a:r>
              <a:rPr lang="zh-CN" altLang="en-US" dirty="0"/>
              <a:t>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0C8C55-87F8-4373-8F9E-C014C066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79" y="2885211"/>
            <a:ext cx="3963333" cy="16668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23454E-83F3-474F-B643-154DBF51729D}"/>
              </a:ext>
            </a:extLst>
          </p:cNvPr>
          <p:cNvSpPr txBox="1"/>
          <p:nvPr/>
        </p:nvSpPr>
        <p:spPr>
          <a:xfrm>
            <a:off x="2716545" y="2446529"/>
            <a:ext cx="20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xml</a:t>
            </a:r>
            <a:r>
              <a:rPr lang="zh-CN" altLang="en-US" dirty="0"/>
              <a:t>文件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D596D7-2BB0-46C7-A4FD-FA8426A02F47}"/>
              </a:ext>
            </a:extLst>
          </p:cNvPr>
          <p:cNvSpPr txBox="1"/>
          <p:nvPr/>
        </p:nvSpPr>
        <p:spPr>
          <a:xfrm>
            <a:off x="10711947" y="1245030"/>
            <a:ext cx="20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文件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0A4452-B01E-48F3-8BE1-A41DE3FAB2E0}"/>
              </a:ext>
            </a:extLst>
          </p:cNvPr>
          <p:cNvCxnSpPr>
            <a:cxnSpLocks/>
          </p:cNvCxnSpPr>
          <p:nvPr/>
        </p:nvCxnSpPr>
        <p:spPr>
          <a:xfrm flipV="1">
            <a:off x="5451992" y="1876833"/>
            <a:ext cx="314069" cy="103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207CE3D-1648-48C0-94E8-BBAA0D74505B}"/>
              </a:ext>
            </a:extLst>
          </p:cNvPr>
          <p:cNvCxnSpPr>
            <a:cxnSpLocks/>
          </p:cNvCxnSpPr>
          <p:nvPr/>
        </p:nvCxnSpPr>
        <p:spPr>
          <a:xfrm flipV="1">
            <a:off x="5483257" y="1723109"/>
            <a:ext cx="2269926" cy="155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D35B17E-5855-46A1-B9AE-DAF1A8A14934}"/>
              </a:ext>
            </a:extLst>
          </p:cNvPr>
          <p:cNvCxnSpPr>
            <a:cxnSpLocks/>
          </p:cNvCxnSpPr>
          <p:nvPr/>
        </p:nvCxnSpPr>
        <p:spPr>
          <a:xfrm>
            <a:off x="5483257" y="4015791"/>
            <a:ext cx="4292339" cy="53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64E3AF2C-C6E0-406A-A4CA-D6C70712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376" y="546947"/>
            <a:ext cx="1912786" cy="110499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FA4A2C8-FDCA-4FF8-99B8-F754518AD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767" y="2803564"/>
            <a:ext cx="2260185" cy="12421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EDAA14E-7AE2-4D6E-A44D-04FAD623B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760" y="852125"/>
            <a:ext cx="2659610" cy="1821338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0877AD9-8887-4CBD-B56E-F76C9661B2F1}"/>
              </a:ext>
            </a:extLst>
          </p:cNvPr>
          <p:cNvCxnSpPr>
            <a:cxnSpLocks/>
          </p:cNvCxnSpPr>
          <p:nvPr/>
        </p:nvCxnSpPr>
        <p:spPr>
          <a:xfrm flipV="1">
            <a:off x="5448851" y="3298095"/>
            <a:ext cx="1693451" cy="29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60033654-D272-44FE-92A0-FDB928796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895" y="3610974"/>
            <a:ext cx="2012794" cy="13901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103FB1E-9587-4B3B-A1D5-8876B6043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522" y="5129068"/>
            <a:ext cx="3078747" cy="1470787"/>
          </a:xfrm>
          <a:prstGeom prst="rect">
            <a:avLst/>
          </a:prstGeom>
        </p:spPr>
      </p:pic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207512E-EC24-45AA-BED2-70AA06D79E3B}"/>
              </a:ext>
            </a:extLst>
          </p:cNvPr>
          <p:cNvCxnSpPr>
            <a:cxnSpLocks/>
          </p:cNvCxnSpPr>
          <p:nvPr/>
        </p:nvCxnSpPr>
        <p:spPr>
          <a:xfrm>
            <a:off x="5483257" y="4295791"/>
            <a:ext cx="3113988" cy="67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B4270924-81DA-4B36-9E35-98570AD19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449" y="5143348"/>
            <a:ext cx="2781541" cy="1478408"/>
          </a:xfrm>
          <a:prstGeom prst="rect">
            <a:avLst/>
          </a:prstGeom>
        </p:spPr>
      </p:pic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2BA6872-D0AA-483D-A711-D1ECCAC44D90}"/>
              </a:ext>
            </a:extLst>
          </p:cNvPr>
          <p:cNvCxnSpPr/>
          <p:nvPr/>
        </p:nvCxnSpPr>
        <p:spPr>
          <a:xfrm>
            <a:off x="5024487" y="4621383"/>
            <a:ext cx="320511" cy="39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51127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080727-4D36-4BE1-8132-E79C15D36228}"/>
              </a:ext>
            </a:extLst>
          </p:cNvPr>
          <p:cNvSpPr txBox="1"/>
          <p:nvPr/>
        </p:nvSpPr>
        <p:spPr>
          <a:xfrm>
            <a:off x="533159" y="801278"/>
            <a:ext cx="66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图片的设计</a:t>
            </a:r>
            <a:r>
              <a:rPr lang="en-US" altLang="zh-CN" dirty="0"/>
              <a:t>-</a:t>
            </a:r>
            <a:r>
              <a:rPr lang="zh-CN" altLang="en-US" dirty="0"/>
              <a:t>背景的填充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5C763D-BF6B-4756-8518-DDC1DD5F7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65" b="31602"/>
          <a:stretch/>
        </p:blipFill>
        <p:spPr>
          <a:xfrm>
            <a:off x="4189626" y="1551516"/>
            <a:ext cx="3254503" cy="2625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E0ACF3-A9BC-4378-93F5-DC7699B83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67"/>
          <a:stretch/>
        </p:blipFill>
        <p:spPr>
          <a:xfrm>
            <a:off x="627254" y="1551516"/>
            <a:ext cx="3254505" cy="2625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96638C-3ECF-4736-A7D0-1ED1D80E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96" y="1768042"/>
            <a:ext cx="4091391" cy="22616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CFF64B-F96E-4FFA-AD91-F37142DB9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97" y="4359510"/>
            <a:ext cx="1734788" cy="17347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F9ADD9-E037-489B-88FB-32839D51F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13" y="4648292"/>
            <a:ext cx="578612" cy="57861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2D09FC3-C45C-4138-98D1-59B2CE001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22" y="4727872"/>
            <a:ext cx="578612" cy="5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539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0389B7-CBC7-4968-9A2F-BD20EC9E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88" y="3670215"/>
            <a:ext cx="6565162" cy="3275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ED1663-43EF-476C-9D32-5634644D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88" y="394473"/>
            <a:ext cx="6572022" cy="32757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B4D508-BA52-4F0C-BFA0-4256763752E3}"/>
              </a:ext>
            </a:extLst>
          </p:cNvPr>
          <p:cNvSpPr txBox="1"/>
          <p:nvPr/>
        </p:nvSpPr>
        <p:spPr>
          <a:xfrm>
            <a:off x="433633" y="584462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小组网页展示</a:t>
            </a:r>
          </a:p>
        </p:txBody>
      </p:sp>
    </p:spTree>
    <p:extLst>
      <p:ext uri="{BB962C8B-B14F-4D97-AF65-F5344CB8AC3E}">
        <p14:creationId xmlns:p14="http://schemas.microsoft.com/office/powerpoint/2010/main" val="19518571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080727-4D36-4BE1-8132-E79C15D36228}"/>
              </a:ext>
            </a:extLst>
          </p:cNvPr>
          <p:cNvSpPr txBox="1"/>
          <p:nvPr/>
        </p:nvSpPr>
        <p:spPr>
          <a:xfrm>
            <a:off x="533159" y="1018089"/>
            <a:ext cx="66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小组网页</a:t>
            </a:r>
            <a:r>
              <a:rPr lang="en-US" altLang="zh-CN" dirty="0"/>
              <a:t>—— CSS + XML + HTML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A0998D-B243-4F54-9D8A-ACB40C001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51"/>
          <a:stretch/>
        </p:blipFill>
        <p:spPr>
          <a:xfrm>
            <a:off x="438720" y="2521671"/>
            <a:ext cx="8073655" cy="1599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2F4C8-CDB0-4CA3-8C63-A9599124C6CA}"/>
              </a:ext>
            </a:extLst>
          </p:cNvPr>
          <p:cNvSpPr txBox="1"/>
          <p:nvPr/>
        </p:nvSpPr>
        <p:spPr>
          <a:xfrm>
            <a:off x="3075666" y="1990013"/>
            <a:ext cx="27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AA5B4A-7780-412D-9A3F-DEEA602F7CB8}"/>
              </a:ext>
            </a:extLst>
          </p:cNvPr>
          <p:cNvSpPr txBox="1"/>
          <p:nvPr/>
        </p:nvSpPr>
        <p:spPr>
          <a:xfrm>
            <a:off x="8769710" y="4915205"/>
            <a:ext cx="3120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通过引入用</a:t>
            </a:r>
            <a:r>
              <a:rPr lang="en-US" altLang="zh-CN" dirty="0"/>
              <a:t>CSS</a:t>
            </a:r>
            <a:r>
              <a:rPr lang="zh-CN" altLang="en-US" dirty="0"/>
              <a:t>格式化后的</a:t>
            </a:r>
            <a:r>
              <a:rPr lang="en-US" altLang="zh-CN" dirty="0"/>
              <a:t>XML</a:t>
            </a:r>
            <a:r>
              <a:rPr lang="zh-CN" altLang="en-US" dirty="0"/>
              <a:t>文件显示</a:t>
            </a:r>
            <a:r>
              <a:rPr lang="en-US" altLang="zh-CN" dirty="0"/>
              <a:t>XML</a:t>
            </a:r>
            <a:r>
              <a:rPr lang="zh-CN" altLang="en-US" dirty="0"/>
              <a:t>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DE7B6E-A746-414D-891E-C9E7A006AB3D}"/>
              </a:ext>
            </a:extLst>
          </p:cNvPr>
          <p:cNvSpPr txBox="1"/>
          <p:nvPr/>
        </p:nvSpPr>
        <p:spPr>
          <a:xfrm>
            <a:off x="8769710" y="3136631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插入小组</a:t>
            </a:r>
            <a:r>
              <a:rPr lang="en-US" altLang="zh-CN" dirty="0"/>
              <a:t>icons</a:t>
            </a:r>
            <a:r>
              <a:rPr lang="zh-CN" altLang="en-US" dirty="0"/>
              <a:t>和组名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61EF8F-D575-4811-B972-771214D5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17" y="1022578"/>
            <a:ext cx="4435224" cy="800169"/>
          </a:xfrm>
          <a:prstGeom prst="rect">
            <a:avLst/>
          </a:prstGeom>
        </p:spPr>
      </p:pic>
      <p:sp>
        <p:nvSpPr>
          <p:cNvPr id="13" name="箭头: 圆角右 12">
            <a:extLst>
              <a:ext uri="{FF2B5EF4-FFF2-40B4-BE49-F238E27FC236}">
                <a16:creationId xmlns:a16="http://schemas.microsoft.com/office/drawing/2014/main" id="{40D7315F-7E0B-49C4-825B-0CD4C0780E5C}"/>
              </a:ext>
            </a:extLst>
          </p:cNvPr>
          <p:cNvSpPr/>
          <p:nvPr/>
        </p:nvSpPr>
        <p:spPr>
          <a:xfrm>
            <a:off x="5986022" y="1239923"/>
            <a:ext cx="961534" cy="11898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010A31-7F51-40E0-AF66-D293599B7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23"/>
          <a:stretch/>
        </p:blipFill>
        <p:spPr>
          <a:xfrm>
            <a:off x="438720" y="4684473"/>
            <a:ext cx="8073655" cy="110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6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CSS+XML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B4D508-BA52-4F0C-BFA0-4256763752E3}"/>
              </a:ext>
            </a:extLst>
          </p:cNvPr>
          <p:cNvSpPr txBox="1"/>
          <p:nvPr/>
        </p:nvSpPr>
        <p:spPr>
          <a:xfrm>
            <a:off x="377072" y="735291"/>
            <a:ext cx="42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个人名片格式化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A7C91-3B10-434F-8378-449A95B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40" y="492089"/>
            <a:ext cx="5462383" cy="58519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211D23-70E9-481C-BBB2-8AAD5264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43" y="492089"/>
            <a:ext cx="3567858" cy="58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2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DDE434-DBB5-4823-AC7B-FCB6213670DF}"/>
              </a:ext>
            </a:extLst>
          </p:cNvPr>
          <p:cNvSpPr txBox="1"/>
          <p:nvPr/>
        </p:nvSpPr>
        <p:spPr>
          <a:xfrm>
            <a:off x="5601479" y="2738983"/>
            <a:ext cx="4746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XSLT + X-Path </a:t>
            </a:r>
          </a:p>
          <a:p>
            <a:r>
              <a:rPr lang="en-US" altLang="zh-CN" sz="4800" b="1" dirty="0"/>
              <a:t>+ XML + HTML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7524EC-BEC3-49C5-AB0C-9DC97E38F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92" y="2127111"/>
            <a:ext cx="2086953" cy="20869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BB2881-6DBD-4CB4-967F-A43EE6F60803}"/>
              </a:ext>
            </a:extLst>
          </p:cNvPr>
          <p:cNvSpPr txBox="1"/>
          <p:nvPr/>
        </p:nvSpPr>
        <p:spPr>
          <a:xfrm>
            <a:off x="3886196" y="2755088"/>
            <a:ext cx="65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280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7524EC-BEC3-49C5-AB0C-9DC97E38F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92" y="2127111"/>
            <a:ext cx="2086953" cy="20869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D5C3BE-5110-47C4-A07E-CFF9476DC2DB}"/>
              </a:ext>
            </a:extLst>
          </p:cNvPr>
          <p:cNvSpPr/>
          <p:nvPr/>
        </p:nvSpPr>
        <p:spPr>
          <a:xfrm>
            <a:off x="0" y="461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目录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12C9AE-D2D2-4198-984C-4A4A5EFDB7EC}"/>
              </a:ext>
            </a:extLst>
          </p:cNvPr>
          <p:cNvSpPr txBox="1"/>
          <p:nvPr/>
        </p:nvSpPr>
        <p:spPr>
          <a:xfrm>
            <a:off x="6316823" y="1893314"/>
            <a:ext cx="5561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b="1" dirty="0"/>
              <a:t>SVG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3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3200" b="1" dirty="0"/>
              <a:t>CSS</a:t>
            </a:r>
            <a:endParaRPr lang="en-US" altLang="zh-CN" sz="3200" i="1" dirty="0"/>
          </a:p>
          <a:p>
            <a:pPr marL="342900" indent="-342900">
              <a:buFont typeface="+mj-lt"/>
              <a:buAutoNum type="arabicPeriod"/>
            </a:pPr>
            <a:endParaRPr lang="en-US" altLang="zh-CN" sz="32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3200" b="1" dirty="0"/>
              <a:t>XSLT + XPath</a:t>
            </a:r>
            <a:endParaRPr lang="en-US" altLang="zh-CN" sz="3200" i="1" dirty="0"/>
          </a:p>
        </p:txBody>
      </p:sp>
    </p:spTree>
    <p:extLst>
      <p:ext uri="{BB962C8B-B14F-4D97-AF65-F5344CB8AC3E}">
        <p14:creationId xmlns:p14="http://schemas.microsoft.com/office/powerpoint/2010/main" val="1644591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465B6B-C00F-42B6-BE20-9EA388423C83}"/>
              </a:ext>
            </a:extLst>
          </p:cNvPr>
          <p:cNvSpPr/>
          <p:nvPr/>
        </p:nvSpPr>
        <p:spPr>
          <a:xfrm>
            <a:off x="460311" y="71174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要求</a:t>
            </a:r>
            <a:endParaRPr lang="en-US" altLang="zh-CN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8951D-4B68-483E-B1C6-BBE934BC16A2}"/>
              </a:ext>
            </a:extLst>
          </p:cNvPr>
          <p:cNvSpPr txBox="1"/>
          <p:nvPr/>
        </p:nvSpPr>
        <p:spPr>
          <a:xfrm>
            <a:off x="1157938" y="1296955"/>
            <a:ext cx="8844478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Apply-templates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Call-template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Value-of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Choose when otherwise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For-each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Number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165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DA0C2-D1B7-4A01-8F43-121B4D301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"/>
          <a:stretch/>
        </p:blipFill>
        <p:spPr>
          <a:xfrm>
            <a:off x="0" y="461663"/>
            <a:ext cx="12192000" cy="61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221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944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Apply-templates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AB6DE-2E5E-4971-A1C6-4E921D2E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69" y="1204032"/>
            <a:ext cx="10295553" cy="51221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9DE344-19DC-46E1-B74E-FC4D2FAB3C19}"/>
              </a:ext>
            </a:extLst>
          </p:cNvPr>
          <p:cNvSpPr/>
          <p:nvPr/>
        </p:nvSpPr>
        <p:spPr>
          <a:xfrm>
            <a:off x="2230016" y="3429000"/>
            <a:ext cx="3865984" cy="2099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B48738-A0DC-42C6-8E9B-CD1B2A1BA0EE}"/>
              </a:ext>
            </a:extLst>
          </p:cNvPr>
          <p:cNvSpPr/>
          <p:nvPr/>
        </p:nvSpPr>
        <p:spPr>
          <a:xfrm>
            <a:off x="4820817" y="4101599"/>
            <a:ext cx="6096000" cy="8809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PingFangSC-Regular"/>
              </a:rPr>
              <a:t>向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&lt;xsl:apply-templates&gt; </a:t>
            </a:r>
            <a:r>
              <a:rPr lang="zh-CN" altLang="en-US" dirty="0">
                <a:solidFill>
                  <a:schemeClr val="bg1"/>
                </a:solidFill>
                <a:latin typeface="PingFangSC-Regular"/>
              </a:rPr>
              <a:t>元素添加一个 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zh-CN" altLang="en-US" dirty="0">
                <a:solidFill>
                  <a:schemeClr val="bg1"/>
                </a:solidFill>
                <a:latin typeface="PingFangSC-Regular"/>
              </a:rPr>
              <a:t>属性</a:t>
            </a:r>
            <a:endParaRPr lang="en-US" altLang="zh-CN" dirty="0">
              <a:solidFill>
                <a:schemeClr val="bg1"/>
              </a:solidFill>
              <a:latin typeface="PingFangSC-Regular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PingFangSC-Regular"/>
              </a:rPr>
              <a:t>此元素就会仅仅处理与属性值匹配的子元素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AABEA3-D871-43AE-8005-64E85D92D42D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7818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613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Call-template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37E28-ABFF-4A25-8E90-7689F933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29" y="1392784"/>
            <a:ext cx="6029325" cy="15906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EB48A8-FEEB-43C2-A609-5BDC8CE383AC}"/>
              </a:ext>
            </a:extLst>
          </p:cNvPr>
          <p:cNvSpPr/>
          <p:nvPr/>
        </p:nvSpPr>
        <p:spPr>
          <a:xfrm>
            <a:off x="1084061" y="2044240"/>
            <a:ext cx="3088433" cy="2039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F5A0D9-9411-4970-B22C-28F02411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29" y="3289071"/>
            <a:ext cx="7239000" cy="1647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AAF5B7-3544-46B0-AEC1-AC359C84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9" y="5209851"/>
            <a:ext cx="10991850" cy="1314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345069-DD57-4607-A466-525523494E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2156">
            <a:off x="8298057" y="2485890"/>
            <a:ext cx="1741776" cy="14101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F2153AB-F2AE-478C-9D57-F2E32434BF9F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6231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077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Value-of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CE9900-628F-4DBF-A6C1-A5357105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408111"/>
            <a:ext cx="6534150" cy="38766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ABB4F0-4DBE-46C7-9A42-A8CD01415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4178"/>
          <a:stretch/>
        </p:blipFill>
        <p:spPr>
          <a:xfrm>
            <a:off x="460311" y="5722532"/>
            <a:ext cx="7477125" cy="2370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31F9B5-C211-4858-AC7B-7848384D9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711749"/>
            <a:ext cx="3248025" cy="57531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8C2318-1041-411C-BA00-FC8838665550}"/>
              </a:ext>
            </a:extLst>
          </p:cNvPr>
          <p:cNvCxnSpPr>
            <a:cxnSpLocks/>
          </p:cNvCxnSpPr>
          <p:nvPr/>
        </p:nvCxnSpPr>
        <p:spPr>
          <a:xfrm>
            <a:off x="4775200" y="3779520"/>
            <a:ext cx="4409440" cy="10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6854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570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Key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7BDE5-143F-4C05-89BA-167B5399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17" y="1286812"/>
            <a:ext cx="6278650" cy="369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92F872-0747-4920-8C50-44C15A8DB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17" y="1822597"/>
            <a:ext cx="5573153" cy="2092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4DB4B7-A1DF-4133-8648-CF78BB9F3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7" y="4081693"/>
            <a:ext cx="8973978" cy="20554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533EE3-E032-4701-80EF-DB503FCF7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474" y="2598862"/>
            <a:ext cx="4810823" cy="49281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8ECF034-5FDA-4061-8D8C-DCCFCC299448}"/>
              </a:ext>
            </a:extLst>
          </p:cNvPr>
          <p:cNvSpPr/>
          <p:nvPr/>
        </p:nvSpPr>
        <p:spPr>
          <a:xfrm>
            <a:off x="5296911" y="1347837"/>
            <a:ext cx="1359922" cy="28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BEB2DF-EFBA-41F8-93F6-02946CE4704B}"/>
              </a:ext>
            </a:extLst>
          </p:cNvPr>
          <p:cNvSpPr/>
          <p:nvPr/>
        </p:nvSpPr>
        <p:spPr>
          <a:xfrm>
            <a:off x="3602222" y="2588502"/>
            <a:ext cx="2207265" cy="28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8D71FC-7874-416A-9E81-4F6E657BC6D1}"/>
              </a:ext>
            </a:extLst>
          </p:cNvPr>
          <p:cNvSpPr/>
          <p:nvPr/>
        </p:nvSpPr>
        <p:spPr>
          <a:xfrm>
            <a:off x="8359573" y="4081693"/>
            <a:ext cx="1017692" cy="28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7AB0D7-8489-4F0C-9062-74CB7B700079}"/>
              </a:ext>
            </a:extLst>
          </p:cNvPr>
          <p:cNvSpPr/>
          <p:nvPr/>
        </p:nvSpPr>
        <p:spPr>
          <a:xfrm>
            <a:off x="7737532" y="5060091"/>
            <a:ext cx="1017692" cy="28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7571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921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Param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85A49-494D-422B-9D12-135E8C9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9" y="1305473"/>
            <a:ext cx="4810021" cy="90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0FFE5E-BC21-431F-8F7D-70BC5774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9" y="2311503"/>
            <a:ext cx="7810500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8F9D91-EAF4-4CF2-B50B-F218942BB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87" b="4788"/>
          <a:stretch/>
        </p:blipFill>
        <p:spPr>
          <a:xfrm>
            <a:off x="732669" y="3574708"/>
            <a:ext cx="8639175" cy="2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1837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2750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Choose when otherwise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385A49-494D-422B-9D12-135E8C9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9" y="1408111"/>
            <a:ext cx="4810021" cy="904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BF9337-C87F-41E2-907A-D4359215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69" y="2609238"/>
            <a:ext cx="88296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178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108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For-each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34FA5-8DE3-4951-A39D-78616BAE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84" y="579673"/>
            <a:ext cx="6164523" cy="591657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C944AE-1D25-4B99-A62F-F240407E7828}"/>
              </a:ext>
            </a:extLst>
          </p:cNvPr>
          <p:cNvSpPr/>
          <p:nvPr/>
        </p:nvSpPr>
        <p:spPr>
          <a:xfrm>
            <a:off x="7450808" y="3775300"/>
            <a:ext cx="11080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For-each</a:t>
            </a:r>
          </a:p>
          <a:p>
            <a:endParaRPr lang="en-US" altLang="zh-CN" sz="2000" b="1" dirty="0"/>
          </a:p>
          <a:p>
            <a:r>
              <a:rPr lang="en-US" altLang="zh-CN" sz="2000" b="1" dirty="0"/>
              <a:t>If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05F326-0D51-455B-A626-86FD5C676D30}"/>
              </a:ext>
            </a:extLst>
          </p:cNvPr>
          <p:cNvSpPr/>
          <p:nvPr/>
        </p:nvSpPr>
        <p:spPr>
          <a:xfrm>
            <a:off x="1082957" y="2373898"/>
            <a:ext cx="3013182" cy="863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BDE9E1-C017-463C-AC35-91355D90B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88" y="579673"/>
            <a:ext cx="7116099" cy="25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3569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06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Variable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CC489-CDA0-442B-98A0-14FE0C1A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9" y="1270809"/>
            <a:ext cx="5772150" cy="733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00337E-4120-4539-88E4-A264AA20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356" y="5346842"/>
            <a:ext cx="3886200" cy="771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F19F65-6BD7-4331-A519-DC7BB0727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69" y="2320117"/>
            <a:ext cx="65055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87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DDE434-DBB5-4823-AC7B-FCB6213670DF}"/>
              </a:ext>
            </a:extLst>
          </p:cNvPr>
          <p:cNvSpPr txBox="1"/>
          <p:nvPr/>
        </p:nvSpPr>
        <p:spPr>
          <a:xfrm>
            <a:off x="5601479" y="2738983"/>
            <a:ext cx="376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SVG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7524EC-BEC3-49C5-AB0C-9DC97E38F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92" y="2127111"/>
            <a:ext cx="2086953" cy="20869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BB2881-6DBD-4CB4-967F-A43EE6F60803}"/>
              </a:ext>
            </a:extLst>
          </p:cNvPr>
          <p:cNvSpPr txBox="1"/>
          <p:nvPr/>
        </p:nvSpPr>
        <p:spPr>
          <a:xfrm>
            <a:off x="3886196" y="2755088"/>
            <a:ext cx="65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95408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Number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C6F272-08ED-4DB1-B078-1C02E276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6" y="2405062"/>
            <a:ext cx="5867400" cy="2047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619907-7A9B-4B3A-A6B5-BA32DA7B1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424" y="787405"/>
            <a:ext cx="5791759" cy="55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333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146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XSLT + X-Path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279611-50F4-4824-A058-3732963ABABA}"/>
              </a:ext>
            </a:extLst>
          </p:cNvPr>
          <p:cNvSpPr/>
          <p:nvPr/>
        </p:nvSpPr>
        <p:spPr>
          <a:xfrm>
            <a:off x="460311" y="711749"/>
            <a:ext cx="623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Sort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8C60BA-B296-4D55-83BA-9D1EB97E3F3E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580757-7895-474E-BD92-94F5D0F8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648" y="858950"/>
            <a:ext cx="5400675" cy="523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65A634-7855-49B0-ADD8-044076FBB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394"/>
          <a:stretch/>
        </p:blipFill>
        <p:spPr>
          <a:xfrm>
            <a:off x="6095999" y="1803397"/>
            <a:ext cx="5422715" cy="39535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2240D6-A5B2-4B59-99E6-34112B8EF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700"/>
          <a:stretch/>
        </p:blipFill>
        <p:spPr>
          <a:xfrm>
            <a:off x="460311" y="1803397"/>
            <a:ext cx="5400675" cy="40576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E72E17F-D036-4CC5-A6A3-1C0105C17E3C}"/>
              </a:ext>
            </a:extLst>
          </p:cNvPr>
          <p:cNvSpPr/>
          <p:nvPr/>
        </p:nvSpPr>
        <p:spPr>
          <a:xfrm>
            <a:off x="2768083" y="5964062"/>
            <a:ext cx="890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Before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C4B5BA-D11A-4984-B526-C563F71CD0B8}"/>
              </a:ext>
            </a:extLst>
          </p:cNvPr>
          <p:cNvSpPr/>
          <p:nvPr/>
        </p:nvSpPr>
        <p:spPr>
          <a:xfrm>
            <a:off x="8361881" y="5927812"/>
            <a:ext cx="7281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42235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-3818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A9C202-47D5-49C6-A388-3E3652D94407}"/>
              </a:ext>
            </a:extLst>
          </p:cNvPr>
          <p:cNvSpPr txBox="1"/>
          <p:nvPr/>
        </p:nvSpPr>
        <p:spPr>
          <a:xfrm>
            <a:off x="4761723" y="3013502"/>
            <a:ext cx="376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/>
              <a:t>谢谢大家</a:t>
            </a:r>
            <a:endParaRPr lang="en-US" altLang="zh-CN" sz="48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4960"/>
            <a:ext cx="12192000" cy="76009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88729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AC33D2-4B6F-47D3-8785-5095EA82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4"/>
          <a:stretch/>
        </p:blipFill>
        <p:spPr>
          <a:xfrm>
            <a:off x="1810138" y="2314575"/>
            <a:ext cx="2052735" cy="2234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D629A5-8DD4-4453-B0B0-46A63C00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002" y="2197166"/>
            <a:ext cx="30765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53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AC33D2-4B6F-47D3-8785-5095EA82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4"/>
          <a:stretch/>
        </p:blipFill>
        <p:spPr>
          <a:xfrm>
            <a:off x="5069632" y="3524353"/>
            <a:ext cx="2052735" cy="22342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237"/>
            <a:ext cx="12192000" cy="21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24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245"/>
            <a:ext cx="12192000" cy="2169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AEC5CB-CD28-4F8C-B8CC-326C4824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01" y="4059281"/>
            <a:ext cx="1409700" cy="1304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CF29A-F9CD-4BF6-9061-109F3B46F8A8}"/>
              </a:ext>
            </a:extLst>
          </p:cNvPr>
          <p:cNvSpPr/>
          <p:nvPr/>
        </p:nvSpPr>
        <p:spPr>
          <a:xfrm>
            <a:off x="354563" y="944627"/>
            <a:ext cx="4805266" cy="5855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CBFD09-2B7C-4EFF-BADA-999CA6DE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813" y="3914949"/>
            <a:ext cx="1933575" cy="1504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6926D8-E166-4D43-8C67-28EFCBDB1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17" y="3677681"/>
            <a:ext cx="1876425" cy="19240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BEFF14-0654-4BDF-92EA-DC67A9A0938B}"/>
              </a:ext>
            </a:extLst>
          </p:cNvPr>
          <p:cNvSpPr/>
          <p:nvPr/>
        </p:nvSpPr>
        <p:spPr>
          <a:xfrm>
            <a:off x="6765326" y="754741"/>
            <a:ext cx="2611939" cy="26229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6996B6-CD35-4ED1-A549-F7ACF422E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372" y="3601481"/>
            <a:ext cx="2200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806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245"/>
            <a:ext cx="12192000" cy="21692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CF29A-F9CD-4BF6-9061-109F3B46F8A8}"/>
              </a:ext>
            </a:extLst>
          </p:cNvPr>
          <p:cNvSpPr/>
          <p:nvPr/>
        </p:nvSpPr>
        <p:spPr>
          <a:xfrm>
            <a:off x="391884" y="1496914"/>
            <a:ext cx="5589037" cy="7704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B189A3-F491-4105-BF92-533ACE301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963" y="3594617"/>
            <a:ext cx="2190750" cy="20288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09F09E-82DC-401E-82C1-801F07C08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175" y="3608905"/>
            <a:ext cx="2200275" cy="2000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8318DC1-B1AD-43E2-8EFA-4BEDA685E247}"/>
              </a:ext>
            </a:extLst>
          </p:cNvPr>
          <p:cNvSpPr/>
          <p:nvPr/>
        </p:nvSpPr>
        <p:spPr>
          <a:xfrm>
            <a:off x="2839502" y="932688"/>
            <a:ext cx="1128993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2608B4-6AB9-4690-BA67-CF8988065AE4}"/>
              </a:ext>
            </a:extLst>
          </p:cNvPr>
          <p:cNvSpPr/>
          <p:nvPr/>
        </p:nvSpPr>
        <p:spPr>
          <a:xfrm>
            <a:off x="1827566" y="1105073"/>
            <a:ext cx="1128993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34F1C6-7941-43FE-BEDE-EB5BD7C111F5}"/>
              </a:ext>
            </a:extLst>
          </p:cNvPr>
          <p:cNvSpPr/>
          <p:nvPr/>
        </p:nvSpPr>
        <p:spPr>
          <a:xfrm>
            <a:off x="2835836" y="1321500"/>
            <a:ext cx="1128993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661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245"/>
            <a:ext cx="12192000" cy="21692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CF29A-F9CD-4BF6-9061-109F3B46F8A8}"/>
              </a:ext>
            </a:extLst>
          </p:cNvPr>
          <p:cNvSpPr/>
          <p:nvPr/>
        </p:nvSpPr>
        <p:spPr>
          <a:xfrm>
            <a:off x="410545" y="2251783"/>
            <a:ext cx="10888826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324032-84A2-48C1-A1AA-F332954C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1" y="2934219"/>
            <a:ext cx="8963025" cy="3314700"/>
          </a:xfrm>
          <a:prstGeom prst="rect">
            <a:avLst/>
          </a:prstGeom>
        </p:spPr>
      </p:pic>
      <p:pic>
        <p:nvPicPr>
          <p:cNvPr id="1026" name="Picture 2" descr="Cubic Bézier Curves with grid">
            <a:extLst>
              <a:ext uri="{FF2B5EF4-FFF2-40B4-BE49-F238E27FC236}">
                <a16:creationId xmlns:a16="http://schemas.microsoft.com/office/drawing/2014/main" id="{7872B0C9-EDA4-4D34-AFE2-0FFA4F3C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04" y="3506445"/>
            <a:ext cx="2512851" cy="211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987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906265F-3004-4BE2-B888-AE42F9687ED4}"/>
              </a:ext>
            </a:extLst>
          </p:cNvPr>
          <p:cNvSpPr/>
          <p:nvPr/>
        </p:nvSpPr>
        <p:spPr>
          <a:xfrm>
            <a:off x="0" y="0"/>
            <a:ext cx="12192000" cy="41549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EBB16C-E934-40F2-AF73-F3C2F168CFD8}"/>
              </a:ext>
            </a:extLst>
          </p:cNvPr>
          <p:cNvSpPr/>
          <p:nvPr/>
        </p:nvSpPr>
        <p:spPr>
          <a:xfrm>
            <a:off x="0" y="6660424"/>
            <a:ext cx="12192000" cy="75656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5F0781-8641-439E-8FD1-77D14F98FCFB}"/>
              </a:ext>
            </a:extLst>
          </p:cNvPr>
          <p:cNvSpPr/>
          <p:nvPr/>
        </p:nvSpPr>
        <p:spPr>
          <a:xfrm>
            <a:off x="0" y="46165"/>
            <a:ext cx="5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SVG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2E2D9-1539-430B-8D95-99132479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0245"/>
            <a:ext cx="12192000" cy="21692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8CF29A-F9CD-4BF6-9061-109F3B46F8A8}"/>
              </a:ext>
            </a:extLst>
          </p:cNvPr>
          <p:cNvSpPr/>
          <p:nvPr/>
        </p:nvSpPr>
        <p:spPr>
          <a:xfrm>
            <a:off x="410545" y="2251783"/>
            <a:ext cx="10888826" cy="2194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F8C978-4568-4F5B-81A5-3150EAC85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5" y="2879789"/>
            <a:ext cx="7436500" cy="37030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2D526D-E30F-4D57-AD7B-64E96B2F2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63" y="3608487"/>
            <a:ext cx="2515961" cy="211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6888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LAYERS_CUSTOMIZATION" val="UEsDBBQAAgAIAGhjz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oY85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hjzkiQtduluAIAAFMKAAAhAAAAdW5pdmVyc2FsL2ZsYXNoX3NraW5fc2V0dGluZ3MueG1slVZtb9owEP6+X4HYd9K90kkpEqVMqtSt1Vr1u5MciYVjR7ZDx7+fz7EbGwhknCrhu+fxne+NpmpL+eLDZJLmggn5DFpTXirUeN2EFjfTrNVa8FkuuAauZ1zImrDp4uNP+0kTi7zEEjuQYzkbkkPvZm4/YyjOx7c5yhAhF3VD+P5BlGKWkXxbStHy4mJo1b4BySjfGuTVj/lqPeiAUaXvNdRRTOtrlHGURoJSgCF9X6NcZDGSAfOeruxnJKd3df71B7QdVVRb2vITyhCtISXESb5eogzjubk9rsoc5TxBw19toF8+owxCGdmDjC+/+4oyyBBN2/xPjzRSlJjQmHO+iO8cJkhhxg+jukK5SMAHoaOLVXDpsW+9C0Duazj3KY6rFOwJ83qwELDoGYOFli2kiT91NlWJt8dWm/mAxYYwZQChqgc9maCfSKv8NbGux/2BN8qLAOQUPeJVsLaGVRdvAIz1PX61urWrIozvXRcEKGHnlEGEvbJH/jZpPUIGyh75zGgBj5ztj+CHlo7jS3xLXDHPZ99YgRNz9PnyJ29FTw84uCpw7RQeU4sCFgrDeaE1YNXSxOq6kJKjmFJOdrQkmgr+C3HZ3j5GpcmBwXXa6b5KNdUMTrWbjdEs6bBe9hx3o7PG7dj9KPSP684TbXb4zZRoTfKqNj9KajpxPDMkJjHT5DQDt6SBg7znGxFwrO8hUk3kFuSLEGysGy40qLHXi260huBpEuQgTU5nOXWXnEo/b+sM5NpUjYLyWY6VHbCiZcXMn36l8AbFAWPA2lF1Ze7jhL73ZaBwTQBE5pXv2u7QWeqWacpgB372A4V98tDbUmW6dKjhlvoBNjpsOacZ1ZNuVfS9Eq+QQH8C/2rCii4+sIxoe00yZV8WTb5fwn0s0Vr22wybL1xk9ux6KbrY2I8zaJT4z+Q/UEsDBBQAAgAIAGhjzk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GhjzkihT/+0mQEAAB0GAAAfAAAAdW5pdmVyc2FsL2h0bWxfc2tpbl9zZXR0aW5ncy5qc42Uy27CMBBF93xF5G4rRJ/Q7lChUiUWlcqu6sIJQ4hwbMt2UlLEvzdjXrHjlHo28c3JHc9Enm0vqhdJSPQcbe2z3b+7e6sBakYVcO3qrEPPUSeaZQuYZzmwjAPxkPL46UnenYmQMeHWNK4+0FY3/IjAN0vKdBOXAQsV0HRAKwPad0DbhBL/OJUdqtpX1GhzXBgjeD8R3AA3fS5UTi1Drl7tahbowaIEdQFd0gQc06FdXeTZ8WGI0eQSkUvKq5lIRT+myTpVouCLrvyrSoKqf/h6Dwyehi9Tx45l2rwZyP3E0xFGNykVaA2HvI9TjCDMaAys4Tuw6w/UMW4X5NFlpjNzpMc3GE1a0hRaXRqNMVyM116tbg4x2pyBjdkTd7cYDsFoBaplNbnHcEAhC/mPHyiVSLEjLbTd8xPKBF1kPD2kHmAEOTws2nZ171yoPf6EOFdIeFdoFbp9edfk8MHQvTfBq6u9vLOQHQuJPJBDBDTZNYOsoXMY488R3H9GhBpDk1Vej4d6NNZtoGoNai4Eq0//demcfq7e7hdQSwMEFAACAAgAWmfO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WmfOSFHldcZvAAAAdgAAABwAAAB1bml2ZXJzYWwvbG9jYWxfc2V0dGluZ3MueG1sDcyxDoJADIDhnadouoO6OXAwmLipg/AADVfIJb3WcI2Rt/e2f/jy9+MvC3x5L8k04KU7I7AuFpNuAefp3l4RipNGElMOqIYwDk0vtpC82b3CAh+hg/eJcw3nJ+Uqb6bO6vBSOaCFR32uiSOehuYP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FpnzkjJGH6LcgEAAPsCAAApAAAAdW5pdmVyc2FsL3NraW5fY3VzdG9taXphdGlvbl9zZXR0aW5ncy54bWyNUttqGzEQfc9XiPyAJY1uC1uDblsMwSnEEPpUtl61LE20ZaXQEPTx1SYxjhuXVvM0c86cYUanTT/GaB9Snu7Hpz6PU7wJOY/xe1pfINTup7tp/jSHFHJaHSu3YxymX5v4bVpqtZpyH4d+HuyCpjVG3fNDSmrlVM2YYRRJ5qlXyHluK9aAa8BWzFFi29UfEi+6c9iHmM+rtqsT9H3DJqYw500cwuMaTtlvodMNPs79MFZeWgu2RDlMLY4tgRjhkvtCNQAIZLkjDhcpG6kJ8phxDMUoChQQ4Zw0ohBJOdSsa0RVYb4RiEnGqCvU09qNtDaO2iKhIUTXaV41tnSdkRgjQggwV7iAzmBU2VA1NKjlgODAgCjaaKIAdbYzHSveeWE5UtQLjAszBjA+Hve43dtzHav/vc7hnP8QPPsFZ9HFW6sz5mr3D/Ncybtw//OuzwF97VPYDB8u7fV257e7L9fbq8+Xr9589vGBuRi2bv5Xf/8GUEsDBBQAAgAIAFpnzkgM1XO42g4AAKcbAAAXAAAAdW5pdmVyc2FsL3VuaXZlcnNhbC5wbmftV/lXk1e3fqktWhWH1XpFAsShX1uRglEBmYIIFl01QCSVgoRQUSlTkCEJUwItXxVRSEcGEdBoA2FIjJEpgUSqkLYRohKIEAPaFJCMQkxCJnJf8OvqXXet+xdcfnhX3v3kPec8Z+/n7LP3pcjwMIe1TmsBAHA4djT0BACs2gIAb5WusQcR+x/Eu8Afu+wTYYcB+pDzLGi8nRSMCAYAJnmd5ct3QPvd80djsgFgw/2lx46f0XQGACABx0KDUbnxKimi5YOpbfwXxuNGgAR02m3tQ5z/iNLy8QcJpTvlh1GbHhR/QP/pbVjX5s05NyjfXC/dvqMJ8t6O72rqNE9+J/7AD4jKNihsd/c39q71GKqhN9PVftIRIaNFWPNZS7Lpz8ueJxuI+jH5jxFwX+2Li9C3AMDyaM3IuhEH7esQlEUGtX0VDW7ji2aS43AMKo5b2I3eBAAJdfJSVtOCScGQLPHvoNV3oRouyc+Bo9OiAjNnGUXWVP/3wO9q5Zc+k64HgGL0JdA923e6ga+lTeCQnRTw29LSFXAFXAFXwBVwBVwBV8AVcAVcAf8fglVcy7wA7Jru3QgFO4pNm8HXQ6Eo8J/NSDsACP2/Qd+P3ehx3XfyZ3+pOhkBN/4l71sNjZNmCwN9rrHROLMcP6pSqVcDgGIwkYvtwSFFKk/Pnle/xst+je0Y3aYgiIkgFDTdlatpWrBohdE8qypDAim42Sw51cnhBAFAnGI4Iqj3y8mAcFHXbfUpQkNS+8MjEK2aQqJyntmIKpctQrg5rWBVRg6OwzH/mL9onBHmaCtJ2trJVpDPj6keRdpBn+iIgLkHNUGLc2Txw5lc+MLzEqjeKvDkFY70GGdOCAa153T7IQKrtsHWkzLRVShuULD5v+WlJUqyNga+fjRgrrk6qfIjb6WFCD9luwCSkVrmTGYaG2l9sbHoK42htXJ2NPAdHStQ4/PMUFF2OTZtmUtT35iQpGexvo71KZrtkGA503fW/sDusb89NV2bATez4ypkTUQMDGm20Dlq0w73lOdw0n9NVZ7CxkD+3R5PbMOldsMYrlu9Ihl5MnOeNNzg6EtOT4ulq1PRRYGVqYs9E3m++m1DbDV6QwV29T28buDBTTJ83BUTfowwmST1a7xFGpgxfiiaQD6WNl2mcIIuNgd/4aCWpzo8YZ8957VdZV+oG3od8F2LYnzK9NsIqWH1S50H8dtQIs85N/rQqLCZy9jkHMTa/K/E7vyAK/ujvY42CN2e5Qwj0qvXK1x3XcTeVN9fIA1n4Rr4MuMXyLnEay+eTaXdktjdRtfNKSv2NFI5Gha2LioqSKHmQg+jnL8qPH5GvKYpeDZgbxy/pgwaYT1eGcRxKhSLzypHDDL3ww4W/nWu/UxizT7XjV4JmHpcU1GGaYxecMWZXW7iujZKKiGZMAx+osJIt0RKXnYEZvsD3i3CcQL/pyiR1BbTOUSjicu0Juta5GanVT3YidaJd+snd6tFh/A9kKE5XBBn8xaBHR7cYHUV07KXzjpFklwnShM/kA7QBekc4iW1MXe9tAP0Hf9ResFoWzZo2I3SyL9em9cg3XHmBBAqkydGSq2TVU1ryu3ifTI6nEWDKdtjtO/0k1vMY2hh00s6r7RMipPU4xTOIZ0qkBN7NqLIFMWxeLDTV7Vm/8Grfjar72s9NYMaaRhU6fvgoUe+Wv+KnRdCvHVWum/L+7oYvZr12jma+O/kDd1Ggpt8fm5z4z5beH9rJRQKdZMZXOR3MtH3qZO0p68dj3UyFVlif7f6vOmakYtQUpdpQUbe6HqU8M/64T7/CkaCS+dM5Cva9Aez/mBb9ypGfc9qeg3xHCgeJ6Wc9lX5eT6WNog8kMi+2+oI3OghnOUb5W1nZaZze0Pq+UCSt47l+CKyRG/qRr0ufwX5HonhPy+Ib6QnubaKD5Hik3xvN6SDUbpTnh+nzj5Fj0YF6J8mtvBsVo2toMNGyJ/6OXr8bOdsR6BidOycNJ1G4/TkLDF0bwwx9LVKvO89Ydp2SsubJVuXBHOS/PVfnqvLyiIdHg0kpNdNhUVcmGM2/pIu5htpRDTU023XzoEep9/IeTh8QhzcRtGvqWA+s7AgdpFVYjFiFciSUFUV0okU+x4+WyW5szvthFTLFNkp56cEtgIqY4irGUL1LPx5OUkrn0d4Fi4HXCHCyztEokEMIW+ZZkw4pnCuP+Y8TqBuBvmdmJ9JVDh894ufNmBanCoIYFTMRATqRF78zryaGBcDH5eTlKFgp8QT0UMS6vIu0sHpiNc8IZ1MdZiVs/REaVNtIwYtyR3Xi8vrhQ8q3F3ueF74y7An9J3zOSDDK8EFCNx2ZeVuHbMpL98gJUjsCJ2qsSwjTl4cV2KCDWoHeHxx+LKmquXcchr2PrV0nAqya4V/NukShG/HOq1S+NXTa+VPuap8OY4yTU6cn68+OJRDtjPD2VbYkvePa+9x4yenBdNi7hRKq9C1UY1e19+6SWUGeSNq4yMImS810aVrn79kzyT2Ru2nOh0lCNYrqFNfsyT6tHh88vDdOOzi+LKLaMk963w0tfl9AQfcQX2thxJfIwuUT8MQiddPuX04LfgU9ZCvWFucWZn/4BBCq3Mv94mbZgHtWATu2rUq6eedEeekfpIrNPVkVxoadcVYxwyXavIdHJHtVxqZRT4qTogo8abko9o3ZGQHzZGrJxAl03Pqh9Xye7GrJWo0DSthTc2zEMPVk0TVGz1FKMT+n+MwghvQEnmHw95rfExBc7LvdZekjXKzh9sfCgaPhDc6fiW+m5wQMNHbsOr02w/nF7pbsA0P2biOmsbMho2XyvbpZV+QujcKmBSKK0QKHwPvvDBxIJSP8nSXWr5cPBiJqJ34Xr7kgW3eiESSoX14KVcM07Y+Dimh5EjsHdmyAW5KsyzLASso/TY/5Na0sGTC6f2qqX2yfHay61EyCyLrOmgv5fvVStpYCAQOo+gYsbb43Bs90p8Ve6FvDe3q9H4oK/HIkVn97x9STpcsXYotk7ZFQ9LG0hj0SS0bV5yKE/JhOE3Pw5TFhV/aYTjBz6AvsHVfDh+YJmD8lxXNaU6MJOQ1gvJ45OKjB7XBOxNg37trTUpzH76urZ6cJJt3chZOszbt+lSe2nZquIMsxD5R/QiKy9trROVq4Khn2E3VmqQY7u/eRUratFBrj5yDCpLFeZfUizlujvK+/Jk6At2VtPBiREYOIv282jU3AWdWdTZ8sssjgaM2HqROBefUzZ0+EeXDW47O+loqjGd+I56xI725o+seziv72axtYJa9oF2YZKVeFaKufK3da98rc7gFuxfvak4d997rqnkmzjxf+DrZuPUH/eP/MCw3w4buinmpTuZzloJ4xv6i411Uo+HYBWaR0N9NzgQ/Q4T2/8pb1DFGGCRdC+t802q5X0SQ9fXYvva0tmH01lcYqTbTGSWue4J2auxWpP7DcSpL+59T5i379ibV112eai3oLpwF9dSjH09VMROhXulOjzxuUq7IjPOMINW+vfXCXKXJxAx/o2nRATW/kHqDSqSctvRVxOIraFO1R/llZflpOeYz7yGZkUk7SVYFpnPHY9rZ1Do1u9gmrydrMQevYtL8dHGQKEP44PL1M7xNc6s8ud5nMZCLZ6cL2Tg8TMPKz6QVkbe2Yo1YCcD6qKHwTiBJ2UxFrBr3cBsIq0pxWqW6Ks89KW4/MLpHtv4IglM/G98ogS4lpJSrGVqLqf1KmRG+YYtDe1EK5icTd3SbocA4MA4Dtf6edPHpp6jj8qDFZrLX4OPbl09l9OJ0VTzLWd2iWZPdZzEKi+DmaohixI5ewFXeLIBXGl0acV8ihUzYeTqjlrSDIdG3nkqq84skq/BaMTr+DWmvi/0BOAFeYl+N7s6aeo7J8fCqlh7oYoi/i6VWoLVTXkfpAj6Tx8UkxTPsx2TzsOdwVGfQsiNVsWqyyRGFhg/tE1kyoZUpNeMf6azziLuZgTr2QQ+I2ceh9YbrOl31Sz3fm3L6BK8YzQuBrQ6hQdWQjJ5MKhczxLMtmqN5ZqlmPHiPDxe7fXCEPSOAg9mNVvLCsUuM0twTZac5NnzkEhU4yVZsW6bsTStJdWnl5HnhqqqWzxVRxI0Jl2aBOq0cktlaukrZRDCZ+uKW71BPfKaU8mf+S7VQWeGvPlhAyNpwofnB1Pa7HrVVtOFQ3kK/Jz2m4vINSGh2u9p4hwyeDJE/QqZtV1DXkjPHc39cXiLx5fKxGNn3YED0iSQdcl375DPPdv73UaOqi6AUdxfox5Ik1tt7kLBuVYeEXvbtE4fDgqzuBptlRpX1bIEdfCBaUe9pfllPZvntimTCi5ybqSZC3ROp7n3Csphhy/pWnkZHikSfTKZDEurCoMS7gZXXmrFQMPuFf25tbwwJ0h8oLbvUtJAst38c1/Ymyq4h/2M8WFOkF+PgNov2pWGPx9U3Q0caG0jj6hJiadkxw1yjSTmftSm2alCwsDDcP+pA6Y41FI7xyXM7P/+nZBP9U7LtBsuSznEzzxMJowU5SKwUfQuDa7oP3AWDx8CI6EGf+G9EdR/8e4NNwmS88HftXUFSsHRDsYp0JVFUfv1NoZldz9hSENZPntsggSnn6VJJBo/oXRz76X1vnmXKM1oYaIjzT5ga0A/5a+L2F0+nECaJBDNIjRlBE+PE3mDon20olt6yFfWXY6tsMFPAIn8OMnbDBu33A6c90iZGf6acKNBITbxkYcpYbCPH47lNrr3Kz/2+WfFshnV9qQjnk7SyfMnZuNw/ktIq5qaHJ5CZm6FnzMousE1RKgl71BwN13vnBdBhprQasAeapa8DnlOafT4Oh7njXbbWp3wxQvQbqI0oCDviO+qfxj//Gwe/5V2deYuOSTax15eFueb9pUzc4RURCQCN8p3lRjxT0/WqkWQzZEaiLKilBJVUBOUtipStHi15Uj8AeBW16391f3EmeQtjfBtoS1ARcSawGxmv+dsAT7rkbyPWmpTVAQ54Go0LRSQhkcOdkySJxxoAuI2y7qVCKRSqhmvG6nRiTOcesCNEeaJ8LEWxbYsOZ9YgbKyad7DgPMCxI+Gh9MMJ3/w3UEsDBBQAAgAIAFpnzkhwa966SwAAAGoAAAAbAAAAdW5pdmVyc2FsL3VuaXZlcnNhbC5wbmcueG1ss7GvyM1RKEstKs7Mz7NVMtQzULK34+WyKShKLctMLVeoAIoBBSFASaESyDVCcMszU0oybJXMzUwRYhmpmekZJbZKpuYmcEF9oJEAUEsBAgAAFAACAAgAaGPOSBUOrShkBAAABxEAAB0AAAAAAAAAAQAAAAAAAAAAAHVuaXZlcnNhbC9jb21tb25fbWVzc2FnZXMubG5nUEsBAgAAFAACAAgAaGPOSAh+CyMpAwAAhgwAACcAAAAAAAAAAQAAAAAAnwQAAHVuaXZlcnNhbC9mbGFzaF9wdWJsaXNoaW5nX3NldHRpbmdzLnhtbFBLAQIAABQAAgAIAGhjzkiQtduluAIAAFMKAAAhAAAAAAAAAAEAAAAAAA0IAAB1bml2ZXJzYWwvZmxhc2hfc2tpbl9zZXR0aW5ncy54bWxQSwECAAAUAAIACABoY85IKpYPZ/4CAACXCwAAJgAAAAAAAAABAAAAAAAECwAAdW5pdmVyc2FsL2h0bWxfcHVibGlzaGluZ19zZXR0aW5ncy54bWxQSwECAAAUAAIACABoY85IoU//tJkBAAAdBgAAHwAAAAAAAAABAAAAAABGDgAAdW5pdmVyc2FsL2h0bWxfc2tpbl9zZXR0aW5ncy5qc1BLAQIAABQAAgAIAFpnzkg9PC/RwQAAAOUBAAAaAAAAAAAAAAEAAAAAABwQAAB1bml2ZXJzYWwvaTE4bl9wcmVzZXRzLnhtbFBLAQIAABQAAgAIAFpnzkhR5XXGbwAAAHYAAAAcAAAAAAAAAAEAAAAAABURAAB1bml2ZXJzYWwvbG9jYWxfc2V0dGluZ3MueG1sUEsBAgAAFAACAAgARJRXRyO0Tvv7AgAAsAgAABQAAAAAAAAAAQAAAAAAvhEAAHVuaXZlcnNhbC9wbGF5ZXIueG1sUEsBAgAAFAACAAgAWmfOSMkYfotyAQAA+wIAACkAAAAAAAAAAQAAAAAA6xQAAHVuaXZlcnNhbC9za2luX2N1c3RvbWl6YXRpb25fc2V0dGluZ3MueG1sUEsBAgAAFAACAAgAWmfOSAzVc7jaDgAApxsAABcAAAAAAAAAAAAAAAAApBYAAHVuaXZlcnNhbC91bml2ZXJzYWwucG5nUEsBAgAAFAACAAgAWmfOSHBr3rpLAAAAagAAABsAAAAAAAAAAQAAAAAAsyUAAHVuaXZlcnNhbC91bml2ZXJzYWwucG5nLnhtbFBLBQYAAAAACwALAEkDAAA3JgAAAAA=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6EDA41B8-4DD8-484E-A498-8AAF89A1BDA7"/>
  <p:tag name="ISPRINGCLOUDFOLDERID" val="0"/>
  <p:tag name="ISPRINGCLOUDFOLDERPATH" val="Repository"/>
  <p:tag name="ISPRINGONLINEFOLDERID" val="0"/>
  <p:tag name="ISPRINGONLINEFOLDERPATH" val="Content List"/>
</p:tagLst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2E353D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2E353D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F193CFD-B5C1-4F64-91CC-317BA3A00CC6}">
  <we:reference id="wa104178141" version="4.3.3.0" store="zh-CN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259</Words>
  <Application>Microsoft Office PowerPoint</Application>
  <PresentationFormat>宽屏</PresentationFormat>
  <Paragraphs>94</Paragraphs>
  <Slides>32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PingFangSC-Regular</vt:lpstr>
      <vt:lpstr>等线</vt:lpstr>
      <vt:lpstr>Arial</vt:lpstr>
      <vt:lpstr>Calibri</vt:lpstr>
      <vt:lpstr>Calibri Light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绿色虚拟星球</dc:title>
  <dc:creator/>
  <cp:keywords>www.1ppt.com</cp:keywords>
  <dc:description>www.1ppt.com</dc:description>
  <cp:lastModifiedBy/>
  <cp:revision>1</cp:revision>
  <dcterms:created xsi:type="dcterms:W3CDTF">2017-02-23T02:39:51Z</dcterms:created>
  <dcterms:modified xsi:type="dcterms:W3CDTF">2021-04-07T08:49:18Z</dcterms:modified>
</cp:coreProperties>
</file>